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297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0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96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22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20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6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66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7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92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49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46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443D-535E-4C4C-A61B-F553ADC5E36B}" type="datetimeFigureOut">
              <a:rPr lang="pt-BR" smtClean="0"/>
              <a:t>15/07/2022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ABA4-8FE7-4922-8F9A-636146ACB8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1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80717"/>
              </p:ext>
            </p:extLst>
          </p:nvPr>
        </p:nvGraphicFramePr>
        <p:xfrm>
          <a:off x="0" y="-1"/>
          <a:ext cx="32710283" cy="43622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24298119" imgH="32404050" progId="Acrobat.Document.DC">
                  <p:embed/>
                </p:oleObj>
              </mc:Choice>
              <mc:Fallback>
                <p:oleObj name="Acrobat Document" r:id="rId3" imgW="24298119" imgH="32404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32710283" cy="43622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2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Adobe Acrobat Document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da Silva Leite Junior</dc:creator>
  <cp:lastModifiedBy>Felipe da Silva Leite Junior</cp:lastModifiedBy>
  <cp:revision>1</cp:revision>
  <dcterms:created xsi:type="dcterms:W3CDTF">2022-07-15T17:31:45Z</dcterms:created>
  <dcterms:modified xsi:type="dcterms:W3CDTF">2022-07-15T17:36:45Z</dcterms:modified>
</cp:coreProperties>
</file>